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CB8443-F87D-47CE-89C7-016E27CCD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07B8EB9-585A-42B4-B422-37ED9ED55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6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8443-F87D-47CE-89C7-016E27CCD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8EB9-585A-42B4-B422-37ED9ED55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5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CB8443-F87D-47CE-89C7-016E27CCD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07B8EB9-585A-42B4-B422-37ED9ED55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8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8443-F87D-47CE-89C7-016E27CCD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07B8EB9-585A-42B4-B422-37ED9ED55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4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CB8443-F87D-47CE-89C7-016E27CCD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07B8EB9-585A-42B4-B422-37ED9ED55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9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8443-F87D-47CE-89C7-016E27CCD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8EB9-585A-42B4-B422-37ED9ED55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6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8443-F87D-47CE-89C7-016E27CCD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8EB9-585A-42B4-B422-37ED9ED55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6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8443-F87D-47CE-89C7-016E27CCD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8EB9-585A-42B4-B422-37ED9ED55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8443-F87D-47CE-89C7-016E27CCD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8EB9-585A-42B4-B422-37ED9ED55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2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CB8443-F87D-47CE-89C7-016E27CCD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07B8EB9-585A-42B4-B422-37ED9ED55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8443-F87D-47CE-89C7-016E27CCD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8EB9-585A-42B4-B422-37ED9ED55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5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2CB8443-F87D-47CE-89C7-016E27CCD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07B8EB9-585A-42B4-B422-37ED9ED559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597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83A8-6C42-4D74-947B-87188FF9D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88" y="1299831"/>
            <a:ext cx="10993549" cy="147501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Лекция 9 (редактирование конфигурации и маршрутизации)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C3CC41-CF8C-4A01-8A24-43ED7C678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4459712"/>
            <a:ext cx="10993546" cy="899688"/>
          </a:xfrm>
        </p:spPr>
        <p:txBody>
          <a:bodyPr/>
          <a:lstStyle/>
          <a:p>
            <a:pPr algn="r"/>
            <a:r>
              <a:rPr lang="en-US" sz="1600" dirty="0">
                <a:solidFill>
                  <a:srgbClr val="0DEEF3"/>
                </a:solidFill>
              </a:rPr>
              <a:t>PhD, </a:t>
            </a:r>
            <a:r>
              <a:rPr lang="kk-KZ" sz="1600" dirty="0">
                <a:solidFill>
                  <a:srgbClr val="0DEEF3"/>
                </a:solidFill>
              </a:rPr>
              <a:t>кафедра информационные системы</a:t>
            </a:r>
          </a:p>
          <a:p>
            <a:pPr algn="r"/>
            <a:r>
              <a:rPr lang="kk-KZ" sz="1600" dirty="0">
                <a:solidFill>
                  <a:srgbClr val="FEE602"/>
                </a:solidFill>
              </a:rPr>
              <a:t>Карюкин В</a:t>
            </a:r>
            <a:r>
              <a:rPr lang="ru-RU" sz="1600" dirty="0">
                <a:solidFill>
                  <a:srgbClr val="FEE602"/>
                </a:solidFill>
              </a:rPr>
              <a:t>.И.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38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22EA87-2609-4F1D-8F3A-96EA63C28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600" dirty="0"/>
              <a:t>СПАСИБО ЗА ВНИМАНИЕ!!!!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3076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93521-12BA-4367-9A83-E88C82D4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8111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Представление </a:t>
            </a:r>
            <a:r>
              <a:rPr lang="en-US" dirty="0">
                <a:solidFill>
                  <a:srgbClr val="FFC000"/>
                </a:solidFill>
              </a:rPr>
              <a:t>web </a:t>
            </a:r>
            <a:r>
              <a:rPr lang="kk-KZ" dirty="0">
                <a:solidFill>
                  <a:srgbClr val="FFC000"/>
                </a:solidFill>
              </a:rPr>
              <a:t>приложения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6E600-8E3E-4883-82FD-27DD871D2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/>
              <a:t>После того</a:t>
            </a:r>
            <a:r>
              <a:rPr lang="ru-RU" dirty="0"/>
              <a:t>, как был создан проект </a:t>
            </a:r>
            <a:r>
              <a:rPr lang="en-US" dirty="0"/>
              <a:t>Django </a:t>
            </a:r>
            <a:r>
              <a:rPr lang="kk-KZ" dirty="0"/>
              <a:t>в одной из сред разработки </a:t>
            </a:r>
            <a:r>
              <a:rPr lang="en-US" dirty="0"/>
              <a:t>web </a:t>
            </a:r>
            <a:r>
              <a:rPr lang="kk-KZ" dirty="0"/>
              <a:t>приложений</a:t>
            </a:r>
            <a:r>
              <a:rPr lang="ru-RU" dirty="0"/>
              <a:t>, необходимо сделать несколько важных шагов:</a:t>
            </a:r>
          </a:p>
          <a:p>
            <a:r>
              <a:rPr lang="ru-RU" dirty="0"/>
              <a:t>Настроить конфигурацию</a:t>
            </a:r>
          </a:p>
          <a:p>
            <a:r>
              <a:rPr lang="ru-RU" dirty="0"/>
              <a:t>Настроить маршрутизацию</a:t>
            </a:r>
          </a:p>
          <a:p>
            <a:r>
              <a:rPr lang="ru-RU" dirty="0"/>
              <a:t>Проверить работоспособность 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170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2DC31-F61A-4B73-B540-F4021682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571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Раздел создания формы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190B1D-EBAC-48FC-9D16-F0AD196D7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47359"/>
            <a:ext cx="5358547" cy="3678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E1F7BD-670A-45B6-A3DA-E2A2B90E1F18}"/>
              </a:ext>
            </a:extLst>
          </p:cNvPr>
          <p:cNvSpPr txBox="1"/>
          <p:nvPr/>
        </p:nvSpPr>
        <p:spPr>
          <a:xfrm>
            <a:off x="914400" y="2336914"/>
            <a:ext cx="4639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разделе создания формы добавим соответствующие классы, которые отвечают за добавление данных в элементы формы</a:t>
            </a:r>
          </a:p>
        </p:txBody>
      </p:sp>
    </p:spTree>
    <p:extLst>
      <p:ext uri="{BB962C8B-B14F-4D97-AF65-F5344CB8AC3E}">
        <p14:creationId xmlns:p14="http://schemas.microsoft.com/office/powerpoint/2010/main" val="224802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52632-1BAA-4BDA-BB8A-2CBAD483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3191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Раздел создания модели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3DA82B-9C88-41FA-8F8D-7FE49BBA2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4979" y="2121959"/>
            <a:ext cx="5013621" cy="4251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FB4265-290E-432C-BD58-B7ADF9FD82E3}"/>
              </a:ext>
            </a:extLst>
          </p:cNvPr>
          <p:cNvSpPr txBox="1"/>
          <p:nvPr/>
        </p:nvSpPr>
        <p:spPr>
          <a:xfrm>
            <a:off x="1007534" y="2228671"/>
            <a:ext cx="352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разделе модели добавляются поля формы, которые обозначают признаки, характеризующие данные </a:t>
            </a:r>
          </a:p>
        </p:txBody>
      </p:sp>
    </p:spTree>
    <p:extLst>
      <p:ext uri="{BB962C8B-B14F-4D97-AF65-F5344CB8AC3E}">
        <p14:creationId xmlns:p14="http://schemas.microsoft.com/office/powerpoint/2010/main" val="190596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1600E-0D1C-4407-9E85-95DF4E7E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72644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Раздел создания отображения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4FBAAD-5675-4CC8-B942-5D15D2B0A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1317" y="2198159"/>
            <a:ext cx="5711158" cy="3957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E5CF85-99D1-4B5E-8E14-A9F87C409EA2}"/>
              </a:ext>
            </a:extLst>
          </p:cNvPr>
          <p:cNvSpPr txBox="1"/>
          <p:nvPr/>
        </p:nvSpPr>
        <p:spPr>
          <a:xfrm>
            <a:off x="762000" y="2245605"/>
            <a:ext cx="375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В разделе отображений данные из моделей передаются на соответствующие </a:t>
            </a:r>
            <a:r>
              <a:rPr lang="en-US" dirty="0"/>
              <a:t>web </a:t>
            </a:r>
            <a:r>
              <a:rPr lang="kk-KZ" dirty="0"/>
              <a:t>страницы приложения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73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5FD5D-0EBD-4CEB-A38D-123C361D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30311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Окно входа в профиль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C9FABF-654F-4FD7-82DA-4C6FC1F8C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181226"/>
            <a:ext cx="4816913" cy="4104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9A28E-2B15-4459-8B01-78C0C4A31EFF}"/>
              </a:ext>
            </a:extLst>
          </p:cNvPr>
          <p:cNvSpPr txBox="1"/>
          <p:nvPr/>
        </p:nvSpPr>
        <p:spPr>
          <a:xfrm>
            <a:off x="1143000" y="2463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После запуска </a:t>
            </a:r>
            <a:r>
              <a:rPr lang="en-US" dirty="0"/>
              <a:t>web </a:t>
            </a:r>
            <a:r>
              <a:rPr lang="kk-KZ" dirty="0"/>
              <a:t>приложения необходимо ввести учетные данные для входа на аккаунт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86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E88D5-5EE2-4618-AB4E-6506E995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40377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Основной вход в аккаунт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17A77C8-FAA4-4698-9825-09C594589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830" y="2181225"/>
            <a:ext cx="6740818" cy="40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6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8E664-F294-4107-8B4C-82715703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Конфигурация маршрутизации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2C1FF83-97D6-4E2A-A7BA-297DFD24F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4147" y="2232025"/>
            <a:ext cx="6421705" cy="3678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2C5DA5-73D7-4866-9265-550D31DA148D}"/>
              </a:ext>
            </a:extLst>
          </p:cNvPr>
          <p:cNvSpPr txBox="1"/>
          <p:nvPr/>
        </p:nvSpPr>
        <p:spPr>
          <a:xfrm>
            <a:off x="660400" y="2379133"/>
            <a:ext cx="4047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Маршрутизация между страницами осуществляется с помощью конфигурирования файла </a:t>
            </a:r>
            <a:r>
              <a:rPr lang="en-US" dirty="0"/>
              <a:t>url.py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95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28344-CDD1-4038-BD21-4E257B5F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98044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Конфигурация базы данных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6BEEDC-52AB-455C-984F-05DB1FD4D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6982" y="2198158"/>
            <a:ext cx="4681418" cy="4168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E12A6-F57A-4338-915F-A0D10FCF3F06}"/>
              </a:ext>
            </a:extLst>
          </p:cNvPr>
          <p:cNvSpPr txBox="1"/>
          <p:nvPr/>
        </p:nvSpPr>
        <p:spPr>
          <a:xfrm>
            <a:off x="660400" y="2379133"/>
            <a:ext cx="404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Конфигурация подключения к СУБД осуществляется в файле </a:t>
            </a:r>
            <a:r>
              <a:rPr lang="en-US" dirty="0"/>
              <a:t>settings.py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73763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65</TotalTime>
  <Words>150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Corbel</vt:lpstr>
      <vt:lpstr>Gill Sans MT</vt:lpstr>
      <vt:lpstr>Wingdings 2</vt:lpstr>
      <vt:lpstr>Дивиденд</vt:lpstr>
      <vt:lpstr>Лекция 9 (редактирование конфигурации и маршрутизации)</vt:lpstr>
      <vt:lpstr>Представление web приложения</vt:lpstr>
      <vt:lpstr>Раздел создания формы</vt:lpstr>
      <vt:lpstr>Раздел создания модели</vt:lpstr>
      <vt:lpstr>Раздел создания отображения</vt:lpstr>
      <vt:lpstr>Окно входа в профиль</vt:lpstr>
      <vt:lpstr>Основной вход в аккаунт</vt:lpstr>
      <vt:lpstr>Конфигурация маршрутизации</vt:lpstr>
      <vt:lpstr>Конфигурация базы данных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Карюкин</dc:creator>
  <cp:lastModifiedBy>Владислав Карюкин</cp:lastModifiedBy>
  <cp:revision>6</cp:revision>
  <dcterms:created xsi:type="dcterms:W3CDTF">2024-10-29T18:12:18Z</dcterms:created>
  <dcterms:modified xsi:type="dcterms:W3CDTF">2024-10-29T19:17:58Z</dcterms:modified>
</cp:coreProperties>
</file>